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45AB7-E5C1-4AAC-B2A5-A6AEE727113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CEF0E-CDD0-4571-AA35-3118FC06F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27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CEF0E-CDD0-4571-AA35-3118FC06FA2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226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5D05-3F08-4150-9050-D6DECE2B194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101E-FAB6-4FF7-AD24-B4FC18502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2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5D05-3F08-4150-9050-D6DECE2B194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101E-FAB6-4FF7-AD24-B4FC18502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20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5D05-3F08-4150-9050-D6DECE2B194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101E-FAB6-4FF7-AD24-B4FC18502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1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5D05-3F08-4150-9050-D6DECE2B194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101E-FAB6-4FF7-AD24-B4FC18502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90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5D05-3F08-4150-9050-D6DECE2B194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101E-FAB6-4FF7-AD24-B4FC18502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33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5D05-3F08-4150-9050-D6DECE2B194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101E-FAB6-4FF7-AD24-B4FC18502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2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5D05-3F08-4150-9050-D6DECE2B194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101E-FAB6-4FF7-AD24-B4FC18502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72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5D05-3F08-4150-9050-D6DECE2B194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101E-FAB6-4FF7-AD24-B4FC18502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5D05-3F08-4150-9050-D6DECE2B194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101E-FAB6-4FF7-AD24-B4FC18502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86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5D05-3F08-4150-9050-D6DECE2B194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101E-FAB6-4FF7-AD24-B4FC18502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7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5D05-3F08-4150-9050-D6DECE2B194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101E-FAB6-4FF7-AD24-B4FC18502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8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5D05-3F08-4150-9050-D6DECE2B194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7101E-FAB6-4FF7-AD24-B4FC18502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61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7516" y="544848"/>
            <a:ext cx="10892589" cy="2387600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Тема 3.5. </a:t>
            </a:r>
            <a:r>
              <a:rPr lang="ru-RU" sz="7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7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7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Шлифовальные </a:t>
            </a:r>
            <a:r>
              <a:rPr lang="ru-RU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станки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79" y="2866536"/>
            <a:ext cx="4590799" cy="38290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347" y="2846581"/>
            <a:ext cx="5037221" cy="384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41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8" y="315884"/>
            <a:ext cx="4804064" cy="54685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3568" y="5784470"/>
            <a:ext cx="31563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Рисунок 6. Хонинговальный станок.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77690" y="315884"/>
            <a:ext cx="65009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Хонинговальные станки применяются для обработки наружных и внутренних поверхностей деталей, которые имеют цилиндрическую или коническую форму.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27003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387" y="382139"/>
            <a:ext cx="6480610" cy="38469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55" y="382139"/>
            <a:ext cx="4869534" cy="36673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7355" y="4503020"/>
            <a:ext cx="71092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Рисунок 7.  а) Хонинговальная головка;                                           б) хон в виде ёршика.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031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338" y="113620"/>
            <a:ext cx="4637314" cy="661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6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195" y="339633"/>
            <a:ext cx="115345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Шлифовальные станки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отдельная категория металлообрабатывающих станков, которые предназначены для производства операций шлифовки.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229" y="1444519"/>
            <a:ext cx="11312434" cy="352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выборе станка следует обращать внимание на некоторые общие технические характеристики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Мощность привода.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Расстояние от шпинделя до рабочего стола, которое влияет на толщину шлифовки обрабатываемой детали.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Ход рабочего стола по осям Y и X, который обеспечивает ширину и длину шлифовки.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0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20" y="356022"/>
            <a:ext cx="7098544" cy="52218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420" y="5577840"/>
            <a:ext cx="50770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Рисунок 1. Круглошлифовальный станок.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964" y="356022"/>
            <a:ext cx="4385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Станки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кгруглошлифовальной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подгруппы предназначены для производства шлифовальных операций на наружных и внутренних поверхностях тел вращения.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27576" y="2705321"/>
            <a:ext cx="40117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1 - станина 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 –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стол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3, 5 -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бабки 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4 -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приводная бабка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6021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1" y="282963"/>
            <a:ext cx="6096981" cy="51093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6261" y="5392271"/>
            <a:ext cx="29590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Рисунок 2. Способы шлифования.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97711" y="282963"/>
            <a:ext cx="5694289" cy="30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способы шлифования поверхностей тел вращения, следующие: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 осуществлением продольной подачи;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 заглублением;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 врезанием;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 последовательным врезанием;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комбинированный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63241" y="3293018"/>
            <a:ext cx="5658429" cy="30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Станки для круглого шлифования подразделяются на следующие категории: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стандартные;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специализированные;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универсальные;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бесцентровые;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врезные.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1979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435" y="242081"/>
            <a:ext cx="8701901" cy="44778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728" y="4834679"/>
            <a:ext cx="115998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Круглошлифовальный полуавтомат 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3М151Ф2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с ЧПУ предназначен для наружного шлифования гладких и прерывистых цилиндрических поверхностей валов с несколькими ступенями.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2993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9" y="369531"/>
            <a:ext cx="11215942" cy="588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33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01" y="319889"/>
            <a:ext cx="7431503" cy="44872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7109" y="4499354"/>
            <a:ext cx="3641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Рисунок 3. Внутришлифовальный станок.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818" y="5199017"/>
            <a:ext cx="1173044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Внутришлифовальные станки предназначены для обработки внутренних цилиндрических, конически и сферических поверхностей.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9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55" y="326572"/>
            <a:ext cx="5286538" cy="52120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055" y="5538651"/>
            <a:ext cx="3635291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4. Плоскошлифовальный станок.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72593" y="326572"/>
            <a:ext cx="63191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Плоскошлифовальные станки предназначены для обработки плоских поверхностей деталей с использованием абразивного инструмента, как правило, шлифовального круга.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65074" y="2092380"/>
            <a:ext cx="6109063" cy="2042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подгруппы: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 подвижным столом;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 подвижным суппортом;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 подвижным столом и суппортом.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1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28" y="258462"/>
            <a:ext cx="7088586" cy="52992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928" y="5557696"/>
            <a:ext cx="4932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Рисунок 5.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Бесцентрошлифовальный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станок.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54538" y="258462"/>
            <a:ext cx="46286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Бесцентрошлифовальный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станок используется для обработки деталей, закрепить которые в центрах не представляется возможным.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80514" y="2197454"/>
            <a:ext cx="4632960" cy="2613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Различают три основные шлифовальные операции на этом станке.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Продольное шлифование.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Врезное шлифование.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Шлифование до упора.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82211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332</Words>
  <Application>Microsoft Office PowerPoint</Application>
  <PresentationFormat>Широкоэкранный</PresentationFormat>
  <Paragraphs>44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Тема 3.5.  Шлифовальные станки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3.5.  Шлифовальные станки</dc:title>
  <dc:creator>Дудникова Галина Васильевна</dc:creator>
  <cp:lastModifiedBy>Дудникова Галина Васильевна</cp:lastModifiedBy>
  <cp:revision>4</cp:revision>
  <dcterms:created xsi:type="dcterms:W3CDTF">2021-10-21T13:52:13Z</dcterms:created>
  <dcterms:modified xsi:type="dcterms:W3CDTF">2021-10-21T14:23:21Z</dcterms:modified>
</cp:coreProperties>
</file>